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4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36"/>
    <p:restoredTop sz="94607"/>
  </p:normalViewPr>
  <p:slideViewPr>
    <p:cSldViewPr snapToGrid="0" snapToObjects="1">
      <p:cViewPr varScale="1">
        <p:scale>
          <a:sx n="125" d="100"/>
          <a:sy n="125" d="100"/>
        </p:scale>
        <p:origin x="17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B25FE-3894-287D-E145-8D9EB431BC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9A6062-24CF-BACF-A06B-03DEB5914A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72C30-82D8-DB68-739E-CDC1FC332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01247-151F-0F39-3F64-1C89E5EFA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383C7-177E-0D4F-9141-E9A217A1D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2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B51A1-D58D-3BAB-BF1E-763A5209B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152659-21C3-CB52-DD55-AB5C72116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CE5DB-F891-58D2-F69C-314B32B17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85AB8-F68E-209F-3110-1FA9D5AAA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BB2B7-2261-79B2-0C2D-950347DF8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997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3C0090-AFA8-00C0-5477-0B47E23D7E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EBB19B-7F20-020C-8BB5-0CE5F5DBE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92906-4C93-76AF-097E-B8911527E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3E9E4-A649-0B2D-69D0-9770959D1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80942-E7DC-7A6C-EA34-5D3AAC3BE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984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B4CA6-D334-E7B2-B6EB-ECFCB63C2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EC448-37C3-1EB1-26AB-954DEC5E3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65961-03C1-07C8-129C-EBDDCE105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28C30-D3D2-9C7B-8018-18748AE1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F876F3-0B95-B16F-15FA-37415D6AC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358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CD430-4E97-7847-C456-AFA5B80FD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0BB43-8D0A-D217-BCF4-B0DA29301D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EF8C5-0F55-8A09-2697-3F9F63929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83564-934E-AD50-0C63-06B4D69D3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0459E-874A-E627-4DF9-92C49A9A0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26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4644C-1A6D-8853-C2D7-9176E0A2E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37AF2-07D5-8CBA-4FAD-4B60E888C9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4E9DE2-D123-75F1-4BD1-EAAE865CF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18847-AC6D-42A7-6898-D9FD4416B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C2829-F589-8683-2082-C563EE546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C05681-1DDA-5D39-26F4-35D7E116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438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7FAFF-9070-C74F-0C40-56E3F57C8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7851D9-C120-0366-A992-B04DC5A81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7E8D2-D727-7629-A059-300722BF5A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2846E-CECD-AA22-7FCC-2BE0843DD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2432ED-D051-458E-F309-13A8FBED6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CA8523-5F89-2ED5-1D39-67E8D4737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01F659-D459-DA6F-75E0-C2148BE83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278AFA-6969-AA7E-9DD6-1F09C962A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285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39095-6459-ECB8-1FC9-A7BEC43AD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83E7D8-393E-065D-64B3-2F370982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609826-AB0E-A3DD-5603-36C7FAF85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1B4675-2E42-932E-D32E-2E15F4667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578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D1824F-213F-98F1-4E9E-DFBE1D249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D97B25-F4A6-379D-80AF-2C776C0F9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5F4EF-91A0-F743-2F3C-695B481E7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35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B99AD-E591-88B1-DB65-B4C2EB034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1C4D4-3749-A824-3887-B0835E4E7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6FF92-BC6B-D869-79A9-16F574C18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DB142-E9E8-C9CE-96C0-34A5B697B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17D8FA-F6A6-0000-2F70-A42EFF9F4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EAAA2-0D94-ACCF-18B1-23800FA9E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B6DF3-5742-326D-97F1-F0A5CABE0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9BBE6D-D7AF-184D-461D-8F5307CFB3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A1A871-6679-6D33-A7F2-E12D138BF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5ECD4-6220-5B0C-BAEA-7079E701E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CA056F-8622-3A74-DD6D-909584C3D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ACE74-0199-CBCD-3712-02641C2EF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8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A3F52F-C29A-AAD5-06D4-70717755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4C46A-91E8-0C2C-40FC-FF5230298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006C9-6E73-FDBA-2F93-1BD2DCD0B3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DAC75-487F-8A42-B025-CE9575FBF3A6}" type="datetimeFigureOut">
              <a:rPr lang="en-US" smtClean="0"/>
              <a:t>7/15/22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AE1F3-FFA7-3FB4-D81F-F78B96695E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874C0-82AB-5554-F8D4-3B13FF1A9D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35D81-1003-AD47-A42C-18FC1E4FC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89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on a table&#10;&#10;Description automatically generated with medium confidence">
            <a:extLst>
              <a:ext uri="{FF2B5EF4-FFF2-40B4-BE49-F238E27FC236}">
                <a16:creationId xmlns:a16="http://schemas.microsoft.com/office/drawing/2014/main" id="{A5AA5F5F-3D16-D2E8-FF90-968A67134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78" b="21212"/>
          <a:stretch/>
        </p:blipFill>
        <p:spPr>
          <a:xfrm>
            <a:off x="831006" y="1630573"/>
            <a:ext cx="10287000" cy="43418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00FC78-4056-0046-E886-7EE30460B8C0}"/>
              </a:ext>
            </a:extLst>
          </p:cNvPr>
          <p:cNvSpPr txBox="1"/>
          <p:nvPr/>
        </p:nvSpPr>
        <p:spPr>
          <a:xfrm>
            <a:off x="9784377" y="5722994"/>
            <a:ext cx="1274708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dirty="0">
                <a:solidFill>
                  <a:schemeClr val="bg1"/>
                </a:solidFill>
              </a:rPr>
              <a:t>Picture by Joshua </a:t>
            </a:r>
            <a:r>
              <a:rPr lang="en-US" sz="500" dirty="0" err="1">
                <a:solidFill>
                  <a:schemeClr val="bg1"/>
                </a:solidFill>
              </a:rPr>
              <a:t>Reddekopp</a:t>
            </a:r>
            <a:r>
              <a:rPr lang="en-US" sz="500" dirty="0">
                <a:solidFill>
                  <a:schemeClr val="bg1"/>
                </a:solidFill>
              </a:rPr>
              <a:t> @ </a:t>
            </a:r>
            <a:r>
              <a:rPr lang="en-US" sz="500" dirty="0" err="1">
                <a:solidFill>
                  <a:schemeClr val="bg1"/>
                </a:solidFill>
              </a:rPr>
              <a:t>Unsplash</a:t>
            </a:r>
            <a:endParaRPr lang="en-US" sz="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52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on a desk&#10;&#10;Description automatically generated">
            <a:extLst>
              <a:ext uri="{FF2B5EF4-FFF2-40B4-BE49-F238E27FC236}">
                <a16:creationId xmlns:a16="http://schemas.microsoft.com/office/drawing/2014/main" id="{68B2062D-96D2-D890-961B-8113C8BACE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671" b="8019"/>
          <a:stretch/>
        </p:blipFill>
        <p:spPr>
          <a:xfrm>
            <a:off x="831006" y="1630573"/>
            <a:ext cx="10303099" cy="43418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00FC78-4056-0046-E886-7EE30460B8C0}"/>
              </a:ext>
            </a:extLst>
          </p:cNvPr>
          <p:cNvSpPr txBox="1"/>
          <p:nvPr/>
        </p:nvSpPr>
        <p:spPr>
          <a:xfrm>
            <a:off x="9852985" y="1688124"/>
            <a:ext cx="1281120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dirty="0"/>
              <a:t>Picture by Christopher Gower @ </a:t>
            </a:r>
            <a:r>
              <a:rPr lang="en-US" sz="500" dirty="0" err="1"/>
              <a:t>Unsplash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2362986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computer, indoor, computer&#10;&#10;Description automatically generated">
            <a:extLst>
              <a:ext uri="{FF2B5EF4-FFF2-40B4-BE49-F238E27FC236}">
                <a16:creationId xmlns:a16="http://schemas.microsoft.com/office/drawing/2014/main" id="{EA0A4C3D-ED68-8F9A-ED2F-55CE50BE04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36689"/>
          <a:stretch/>
        </p:blipFill>
        <p:spPr>
          <a:xfrm>
            <a:off x="664752" y="1560061"/>
            <a:ext cx="10287000" cy="43418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00FC78-4056-0046-E886-7EE30460B8C0}"/>
              </a:ext>
            </a:extLst>
          </p:cNvPr>
          <p:cNvSpPr txBox="1"/>
          <p:nvPr/>
        </p:nvSpPr>
        <p:spPr>
          <a:xfrm>
            <a:off x="9736355" y="5665444"/>
            <a:ext cx="1215397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dirty="0">
                <a:solidFill>
                  <a:schemeClr val="bg1"/>
                </a:solidFill>
              </a:rPr>
              <a:t>Picture by Arnold Francisca @ </a:t>
            </a:r>
            <a:r>
              <a:rPr lang="en-US" sz="500" dirty="0" err="1">
                <a:solidFill>
                  <a:schemeClr val="bg1"/>
                </a:solidFill>
              </a:rPr>
              <a:t>Unsplash</a:t>
            </a:r>
            <a:endParaRPr lang="en-US" sz="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999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4C3AFC8-5C89-E7F0-B4F6-844B1E6BE71F}"/>
              </a:ext>
            </a:extLst>
          </p:cNvPr>
          <p:cNvSpPr/>
          <p:nvPr/>
        </p:nvSpPr>
        <p:spPr>
          <a:xfrm>
            <a:off x="664753" y="1560061"/>
            <a:ext cx="10287000" cy="4341802"/>
          </a:xfrm>
          <a:prstGeom prst="rect">
            <a:avLst/>
          </a:prstGeom>
          <a:solidFill>
            <a:srgbClr val="E2E4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person, person, suit, standing&#10;&#10;Description automatically generated">
            <a:extLst>
              <a:ext uri="{FF2B5EF4-FFF2-40B4-BE49-F238E27FC236}">
                <a16:creationId xmlns:a16="http://schemas.microsoft.com/office/drawing/2014/main" id="{04171A0D-4F65-5356-EF99-41F03BE125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681"/>
          <a:stretch/>
        </p:blipFill>
        <p:spPr>
          <a:xfrm>
            <a:off x="4140205" y="1560061"/>
            <a:ext cx="3158542" cy="4341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89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F1B20AE-253F-C0E4-AED2-AFCD6B49F3E7}"/>
              </a:ext>
            </a:extLst>
          </p:cNvPr>
          <p:cNvSpPr/>
          <p:nvPr/>
        </p:nvSpPr>
        <p:spPr>
          <a:xfrm>
            <a:off x="2941320" y="274320"/>
            <a:ext cx="6309360" cy="63093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6198881-75AB-7A1E-67E8-76C0F825FA11}"/>
              </a:ext>
            </a:extLst>
          </p:cNvPr>
          <p:cNvGrpSpPr/>
          <p:nvPr/>
        </p:nvGrpSpPr>
        <p:grpSpPr>
          <a:xfrm>
            <a:off x="3596976" y="1233710"/>
            <a:ext cx="4998048" cy="4390579"/>
            <a:chOff x="3224162" y="1205153"/>
            <a:chExt cx="4998048" cy="439057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C1132B4-0A76-C5A5-BCF8-E1E2A4829F09}"/>
                </a:ext>
              </a:extLst>
            </p:cNvPr>
            <p:cNvSpPr/>
            <p:nvPr/>
          </p:nvSpPr>
          <p:spPr>
            <a:xfrm>
              <a:off x="3264802" y="1254875"/>
              <a:ext cx="180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257CE76-DC76-3BBD-209C-46D1344605C7}"/>
                </a:ext>
              </a:extLst>
            </p:cNvPr>
            <p:cNvSpPr/>
            <p:nvPr/>
          </p:nvSpPr>
          <p:spPr>
            <a:xfrm rot="3428649">
              <a:off x="4488284" y="1925153"/>
              <a:ext cx="180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9EDF208-D409-FCF1-4C53-9D6A4FE987EB}"/>
                </a:ext>
              </a:extLst>
            </p:cNvPr>
            <p:cNvSpPr/>
            <p:nvPr/>
          </p:nvSpPr>
          <p:spPr>
            <a:xfrm>
              <a:off x="3224162" y="3872357"/>
              <a:ext cx="180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5FA7D0A-86F1-F3B5-A15C-E4ADE6B12FB9}"/>
                </a:ext>
              </a:extLst>
            </p:cNvPr>
            <p:cNvSpPr/>
            <p:nvPr/>
          </p:nvSpPr>
          <p:spPr>
            <a:xfrm rot="18288104">
              <a:off x="4473643" y="3220622"/>
              <a:ext cx="180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B61E955-A77F-6238-7B8C-0D744A9D3895}"/>
                </a:ext>
              </a:extLst>
            </p:cNvPr>
            <p:cNvSpPr/>
            <p:nvPr/>
          </p:nvSpPr>
          <p:spPr>
            <a:xfrm>
              <a:off x="5631883" y="2598843"/>
              <a:ext cx="180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8598A45-94C3-4494-1C80-DFBB922D47BD}"/>
                </a:ext>
              </a:extLst>
            </p:cNvPr>
            <p:cNvSpPr/>
            <p:nvPr/>
          </p:nvSpPr>
          <p:spPr>
            <a:xfrm rot="3432316">
              <a:off x="4450953" y="4515732"/>
              <a:ext cx="180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742386-9283-D2CA-224E-18E535C34E98}"/>
                </a:ext>
              </a:extLst>
            </p:cNvPr>
            <p:cNvSpPr/>
            <p:nvPr/>
          </p:nvSpPr>
          <p:spPr>
            <a:xfrm>
              <a:off x="5677744" y="5186369"/>
              <a:ext cx="180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70E7E04-091A-2BB2-4EEC-8DEC52CFC347}"/>
                </a:ext>
              </a:extLst>
            </p:cNvPr>
            <p:cNvSpPr/>
            <p:nvPr/>
          </p:nvSpPr>
          <p:spPr>
            <a:xfrm rot="18288104">
              <a:off x="6946605" y="4513790"/>
              <a:ext cx="180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E525E22-8F06-9689-A44A-1A2DEC08F151}"/>
                </a:ext>
              </a:extLst>
            </p:cNvPr>
            <p:cNvSpPr/>
            <p:nvPr/>
          </p:nvSpPr>
          <p:spPr>
            <a:xfrm>
              <a:off x="6422210" y="3858786"/>
              <a:ext cx="1800000" cy="3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66563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10C240-CB3B-CE3D-3C69-BC0678CD3E11}"/>
              </a:ext>
            </a:extLst>
          </p:cNvPr>
          <p:cNvSpPr/>
          <p:nvPr/>
        </p:nvSpPr>
        <p:spPr>
          <a:xfrm>
            <a:off x="907058" y="1288758"/>
            <a:ext cx="10287000" cy="43418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1132B4-0A76-C5A5-BCF8-E1E2A4829F09}"/>
              </a:ext>
            </a:extLst>
          </p:cNvPr>
          <p:cNvSpPr/>
          <p:nvPr/>
        </p:nvSpPr>
        <p:spPr>
          <a:xfrm>
            <a:off x="3637616" y="1314091"/>
            <a:ext cx="1800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57CE76-DC76-3BBD-209C-46D1344605C7}"/>
              </a:ext>
            </a:extLst>
          </p:cNvPr>
          <p:cNvSpPr/>
          <p:nvPr/>
        </p:nvSpPr>
        <p:spPr>
          <a:xfrm rot="3428649">
            <a:off x="4861098" y="1984369"/>
            <a:ext cx="1800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EDF208-D409-FCF1-4C53-9D6A4FE987EB}"/>
              </a:ext>
            </a:extLst>
          </p:cNvPr>
          <p:cNvSpPr/>
          <p:nvPr/>
        </p:nvSpPr>
        <p:spPr>
          <a:xfrm>
            <a:off x="3596976" y="3931573"/>
            <a:ext cx="1800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FA7D0A-86F1-F3B5-A15C-E4ADE6B12FB9}"/>
              </a:ext>
            </a:extLst>
          </p:cNvPr>
          <p:cNvSpPr/>
          <p:nvPr/>
        </p:nvSpPr>
        <p:spPr>
          <a:xfrm rot="18288104">
            <a:off x="4846457" y="3279838"/>
            <a:ext cx="1800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61E955-A77F-6238-7B8C-0D744A9D3895}"/>
              </a:ext>
            </a:extLst>
          </p:cNvPr>
          <p:cNvSpPr/>
          <p:nvPr/>
        </p:nvSpPr>
        <p:spPr>
          <a:xfrm>
            <a:off x="6004697" y="2658059"/>
            <a:ext cx="1800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598A45-94C3-4494-1C80-DFBB922D47BD}"/>
              </a:ext>
            </a:extLst>
          </p:cNvPr>
          <p:cNvSpPr/>
          <p:nvPr/>
        </p:nvSpPr>
        <p:spPr>
          <a:xfrm rot="3432316">
            <a:off x="4823767" y="4574948"/>
            <a:ext cx="1800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742386-9283-D2CA-224E-18E535C34E98}"/>
              </a:ext>
            </a:extLst>
          </p:cNvPr>
          <p:cNvSpPr/>
          <p:nvPr/>
        </p:nvSpPr>
        <p:spPr>
          <a:xfrm>
            <a:off x="6050558" y="5245585"/>
            <a:ext cx="1800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0E7E04-091A-2BB2-4EEC-8DEC52CFC347}"/>
              </a:ext>
            </a:extLst>
          </p:cNvPr>
          <p:cNvSpPr/>
          <p:nvPr/>
        </p:nvSpPr>
        <p:spPr>
          <a:xfrm rot="18288104">
            <a:off x="7319419" y="4573006"/>
            <a:ext cx="1800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E525E22-8F06-9689-A44A-1A2DEC08F151}"/>
              </a:ext>
            </a:extLst>
          </p:cNvPr>
          <p:cNvSpPr/>
          <p:nvPr/>
        </p:nvSpPr>
        <p:spPr>
          <a:xfrm>
            <a:off x="6795024" y="3918002"/>
            <a:ext cx="1800000" cy="3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420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18</Words>
  <Application>Microsoft Macintosh PowerPoint</Application>
  <PresentationFormat>Widescreen</PresentationFormat>
  <Paragraphs>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Charles Goh</dc:creator>
  <cp:lastModifiedBy>Charles Goh</cp:lastModifiedBy>
  <cp:revision>4</cp:revision>
  <dcterms:created xsi:type="dcterms:W3CDTF">2022-07-03T08:45:18Z</dcterms:created>
  <dcterms:modified xsi:type="dcterms:W3CDTF">2022-07-14T23:12:43Z</dcterms:modified>
</cp:coreProperties>
</file>

<file path=docProps/thumbnail.jpeg>
</file>